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1" autoAdjust="0"/>
    <p:restoredTop sz="94660"/>
  </p:normalViewPr>
  <p:slideViewPr>
    <p:cSldViewPr>
      <p:cViewPr varScale="1">
        <p:scale>
          <a:sx n="111" d="100"/>
          <a:sy n="111" d="100"/>
        </p:scale>
        <p:origin x="-21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705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sz="1900" b="1" dirty="0" smtClean="0">
                <a:solidFill>
                  <a:schemeClr val="bg1"/>
                </a:solidFill>
              </a:rPr>
              <a:t>Презентация к уроку русского языка 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838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БОБРЫ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4343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ученица 4го класса   МОУ ООШ№21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г.Пятигорска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Назарян Соня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bg1"/>
                </a:solidFill>
              </a:rPr>
              <a:t>Плотина бобра на реке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Хатка Бобра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imgmaly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d25013e837c1c729f930ddba914f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096000" cy="4789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kengur</dc:creator>
  <cp:lastModifiedBy>KengurXs</cp:lastModifiedBy>
  <cp:revision>3</cp:revision>
  <dcterms:created xsi:type="dcterms:W3CDTF">2010-11-29T18:44:01Z</dcterms:created>
  <dcterms:modified xsi:type="dcterms:W3CDTF">2011-10-18T16:29:03Z</dcterms:modified>
</cp:coreProperties>
</file>